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7" r:id="rId5"/>
    <p:sldId id="258" r:id="rId6"/>
    <p:sldId id="259" r:id="rId7"/>
    <p:sldId id="273" r:id="rId8"/>
    <p:sldId id="260" r:id="rId9"/>
    <p:sldId id="261" r:id="rId10"/>
    <p:sldId id="262" r:id="rId11"/>
    <p:sldId id="263" r:id="rId12"/>
    <p:sldId id="264" r:id="rId13"/>
    <p:sldId id="268" r:id="rId14"/>
    <p:sldId id="265" r:id="rId15"/>
    <p:sldId id="269" r:id="rId16"/>
    <p:sldId id="270" r:id="rId17"/>
    <p:sldId id="271" r:id="rId18"/>
    <p:sldId id="272" r:id="rId19"/>
    <p:sldId id="277" r:id="rId20"/>
    <p:sldId id="274" r:id="rId21"/>
    <p:sldId id="275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2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4981B4-E057-4A42-88D2-1EE5D4BB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951" y="1202634"/>
            <a:ext cx="9215162" cy="3978966"/>
          </a:xfrm>
        </p:spPr>
        <p:txBody>
          <a:bodyPr>
            <a:normAutofit/>
          </a:bodyPr>
          <a:lstStyle/>
          <a:p>
            <a:r>
              <a:rPr lang="it-IT" sz="7300" dirty="0"/>
              <a:t>Hotel faraday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721334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47" name="Group 3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7" name="Straight Connector 3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3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9" name="Rectangle 4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nip Diagonal Corner 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egnaposto contenuto 4"/>
          <p:cNvPicPr>
            <a:picLocks noChangeAspect="1"/>
          </p:cNvPicPr>
          <p:nvPr/>
        </p:nvPicPr>
        <p:blipFill rotWithShape="1">
          <a:blip r:embed="rId2"/>
          <a:srcRect r="20897"/>
          <a:stretch/>
        </p:blipFill>
        <p:spPr>
          <a:xfrm>
            <a:off x="789096" y="781589"/>
            <a:ext cx="5226470" cy="4955408"/>
          </a:xfrm>
          <a:custGeom>
            <a:avLst/>
            <a:gdLst>
              <a:gd name="connsiteX0" fmla="*/ 490693 w 5226470"/>
              <a:gd name="connsiteY0" fmla="*/ 0 h 4955408"/>
              <a:gd name="connsiteX1" fmla="*/ 5226470 w 5226470"/>
              <a:gd name="connsiteY1" fmla="*/ 0 h 4955408"/>
              <a:gd name="connsiteX2" fmla="*/ 5226470 w 5226470"/>
              <a:gd name="connsiteY2" fmla="*/ 4955408 h 4955408"/>
              <a:gd name="connsiteX3" fmla="*/ 0 w 5226470"/>
              <a:gd name="connsiteY3" fmla="*/ 4955408 h 4955408"/>
              <a:gd name="connsiteX4" fmla="*/ 0 w 5226470"/>
              <a:gd name="connsiteY4" fmla="*/ 481549 h 495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7" name="Immagine 6" descr="Immagine che contiene cosa, edificio&#10;&#10;Descrizione generata con affidabilità elevata">
            <a:extLst>
              <a:ext uri="{FF2B5EF4-FFF2-40B4-BE49-F238E27FC236}">
                <a16:creationId xmlns:a16="http://schemas.microsoft.com/office/drawing/2014/main" xmlns="" id="{08216FCD-53E4-4414-9770-4BC3E0AC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98"/>
          <a:stretch/>
        </p:blipFill>
        <p:spPr>
          <a:xfrm>
            <a:off x="6176433" y="789546"/>
            <a:ext cx="5226470" cy="4955408"/>
          </a:xfrm>
          <a:custGeom>
            <a:avLst/>
            <a:gdLst>
              <a:gd name="connsiteX0" fmla="*/ 0 w 5226470"/>
              <a:gd name="connsiteY0" fmla="*/ 0 h 4955408"/>
              <a:gd name="connsiteX1" fmla="*/ 5226470 w 5226470"/>
              <a:gd name="connsiteY1" fmla="*/ 0 h 4955408"/>
              <a:gd name="connsiteX2" fmla="*/ 5226470 w 5226470"/>
              <a:gd name="connsiteY2" fmla="*/ 4485508 h 4955408"/>
              <a:gd name="connsiteX3" fmla="*/ 4747647 w 5226470"/>
              <a:gd name="connsiteY3" fmla="*/ 4955408 h 4955408"/>
              <a:gd name="connsiteX4" fmla="*/ 0 w 5226470"/>
              <a:gd name="connsiteY4" fmla="*/ 4955408 h 495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71380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B84B133-3D13-48FA-8FAC-D5B694F0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73425"/>
            <a:ext cx="8534400" cy="4200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dirty="0">
                <a:solidFill>
                  <a:schemeClr val="tx1"/>
                </a:solidFill>
              </a:rPr>
              <a:t>COSTRUZIONE STRUTTURA PRINCIPALE</a:t>
            </a:r>
          </a:p>
        </p:txBody>
      </p:sp>
    </p:spTree>
    <p:extLst>
      <p:ext uri="{BB962C8B-B14F-4D97-AF65-F5344CB8AC3E}">
        <p14:creationId xmlns:p14="http://schemas.microsoft.com/office/powerpoint/2010/main" xmlns="" val="2694569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3" name="Straight Connector 52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Snip Diagonal Corner 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 descr="Immagine che contiene tavolo, scatola, pavimento, interni&#10;&#10;Descrizione generata con affidabilità molto elevata">
            <a:extLst>
              <a:ext uri="{FF2B5EF4-FFF2-40B4-BE49-F238E27FC236}">
                <a16:creationId xmlns:a16="http://schemas.microsoft.com/office/drawing/2014/main" xmlns="" id="{20908F3E-A22A-4331-B9B7-2B8EE213A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05" r="20389" b="3"/>
          <a:stretch/>
        </p:blipFill>
        <p:spPr>
          <a:xfrm>
            <a:off x="4250406" y="2618147"/>
            <a:ext cx="2794018" cy="3124019"/>
          </a:xfrm>
          <a:custGeom>
            <a:avLst/>
            <a:gdLst>
              <a:gd name="connsiteX0" fmla="*/ 0 w 2794018"/>
              <a:gd name="connsiteY0" fmla="*/ 0 h 3124019"/>
              <a:gd name="connsiteX1" fmla="*/ 2794018 w 2794018"/>
              <a:gd name="connsiteY1" fmla="*/ 0 h 3124019"/>
              <a:gd name="connsiteX2" fmla="*/ 2794018 w 2794018"/>
              <a:gd name="connsiteY2" fmla="*/ 2589410 h 3124019"/>
              <a:gd name="connsiteX3" fmla="*/ 2259409 w 2794018"/>
              <a:gd name="connsiteY3" fmla="*/ 3124019 h 3124019"/>
              <a:gd name="connsiteX4" fmla="*/ 0 w 2794018"/>
              <a:gd name="connsiteY4" fmla="*/ 3124019 h 31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pic>
        <p:nvPicPr>
          <p:cNvPr id="11" name="Immagine 10" descr="Immagine che contiene pavimento, interni, tavolo, parete&#10;&#10;Descrizione generata con affidabilità molto elevata">
            <a:extLst>
              <a:ext uri="{FF2B5EF4-FFF2-40B4-BE49-F238E27FC236}">
                <a16:creationId xmlns:a16="http://schemas.microsoft.com/office/drawing/2014/main" xmlns="" id="{D6453EFE-C278-4F40-96C6-2EAA520EA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2" r="22575" b="1"/>
          <a:stretch/>
        </p:blipFill>
        <p:spPr>
          <a:xfrm>
            <a:off x="799073" y="786117"/>
            <a:ext cx="3311119" cy="2967046"/>
          </a:xfrm>
          <a:custGeom>
            <a:avLst/>
            <a:gdLst>
              <a:gd name="connsiteX0" fmla="*/ 534609 w 3311119"/>
              <a:gd name="connsiteY0" fmla="*/ 0 h 2967046"/>
              <a:gd name="connsiteX1" fmla="*/ 3311119 w 3311119"/>
              <a:gd name="connsiteY1" fmla="*/ 0 h 2967046"/>
              <a:gd name="connsiteX2" fmla="*/ 3311119 w 3311119"/>
              <a:gd name="connsiteY2" fmla="*/ 2967046 h 2967046"/>
              <a:gd name="connsiteX3" fmla="*/ 0 w 3311119"/>
              <a:gd name="connsiteY3" fmla="*/ 2967046 h 2967046"/>
              <a:gd name="connsiteX4" fmla="*/ 0 w 3311119"/>
              <a:gd name="connsiteY4" fmla="*/ 534609 h 296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9" h="2967046">
                <a:moveTo>
                  <a:pt x="534609" y="0"/>
                </a:moveTo>
                <a:lnTo>
                  <a:pt x="3311119" y="0"/>
                </a:lnTo>
                <a:lnTo>
                  <a:pt x="3311119" y="2967046"/>
                </a:lnTo>
                <a:lnTo>
                  <a:pt x="0" y="2967046"/>
                </a:lnTo>
                <a:lnTo>
                  <a:pt x="0" y="534609"/>
                </a:lnTo>
                <a:close/>
              </a:path>
            </a:pathLst>
          </a:custGeom>
        </p:spPr>
      </p:pic>
      <p:sp useBgFill="1">
        <p:nvSpPr>
          <p:cNvPr id="61" name="Rectangle 6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3579" y="786117"/>
            <a:ext cx="2797904" cy="1702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072" y="3883046"/>
            <a:ext cx="3311119" cy="1859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89ECB22-ECB6-4C82-BB0D-DF3A5FB78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0147" y="2733046"/>
            <a:ext cx="3479419" cy="30702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3200" dirty="0">
                <a:solidFill>
                  <a:schemeClr val="tx1"/>
                </a:solidFill>
              </a:rPr>
              <a:t>PRIMA</a:t>
            </a:r>
          </a:p>
        </p:txBody>
      </p:sp>
    </p:spTree>
    <p:extLst>
      <p:ext uri="{BB962C8B-B14F-4D97-AF65-F5344CB8AC3E}">
        <p14:creationId xmlns:p14="http://schemas.microsoft.com/office/powerpoint/2010/main" xmlns="" val="412480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nip Diagonal Corner 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90" y="620722"/>
            <a:ext cx="6575496" cy="5266944"/>
          </a:xfrm>
          <a:prstGeom prst="snip2DiagRect">
            <a:avLst>
              <a:gd name="adj1" fmla="val 1171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interni, pavimento, tavolo, finestra&#10;&#10;Descrizione generata con affidabilità molto elevata">
            <a:extLst>
              <a:ext uri="{FF2B5EF4-FFF2-40B4-BE49-F238E27FC236}">
                <a16:creationId xmlns:a16="http://schemas.microsoft.com/office/drawing/2014/main" xmlns="" id="{64A45C20-EF19-4271-A50B-D50F58FA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6" r="1" b="29521"/>
          <a:stretch/>
        </p:blipFill>
        <p:spPr>
          <a:xfrm>
            <a:off x="4250406" y="2618152"/>
            <a:ext cx="2794018" cy="3124019"/>
          </a:xfrm>
          <a:custGeom>
            <a:avLst/>
            <a:gdLst>
              <a:gd name="connsiteX0" fmla="*/ 0 w 2794018"/>
              <a:gd name="connsiteY0" fmla="*/ 0 h 3124019"/>
              <a:gd name="connsiteX1" fmla="*/ 2794018 w 2794018"/>
              <a:gd name="connsiteY1" fmla="*/ 0 h 3124019"/>
              <a:gd name="connsiteX2" fmla="*/ 2794018 w 2794018"/>
              <a:gd name="connsiteY2" fmla="*/ 2589410 h 3124019"/>
              <a:gd name="connsiteX3" fmla="*/ 2259409 w 2794018"/>
              <a:gd name="connsiteY3" fmla="*/ 3124019 h 3124019"/>
              <a:gd name="connsiteX4" fmla="*/ 0 w 2794018"/>
              <a:gd name="connsiteY4" fmla="*/ 3124019 h 31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pic>
        <p:nvPicPr>
          <p:cNvPr id="9" name="Immagine 8" descr="Immagine che contiene pavimento, interni, edificio, parete&#10;&#10;Descrizione generata con affidabilità molto elevata">
            <a:extLst>
              <a:ext uri="{FF2B5EF4-FFF2-40B4-BE49-F238E27FC236}">
                <a16:creationId xmlns:a16="http://schemas.microsoft.com/office/drawing/2014/main" xmlns="" id="{E4E4958C-0C59-4282-B6FF-6A93FF078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52" r="1" b="40096"/>
          <a:stretch/>
        </p:blipFill>
        <p:spPr>
          <a:xfrm>
            <a:off x="4250406" y="786118"/>
            <a:ext cx="2794019" cy="1666636"/>
          </a:xfrm>
          <a:prstGeom prst="rect">
            <a:avLst/>
          </a:prstGeom>
        </p:spPr>
      </p:pic>
      <p:pic>
        <p:nvPicPr>
          <p:cNvPr id="12" name="Segnaposto contenuto 4" descr="Immagine che contiene tavolo&#10;&#10;Descrizione generata con affidabilità molto elevata"/>
          <p:cNvPicPr>
            <a:picLocks noChangeAspect="1"/>
          </p:cNvPicPr>
          <p:nvPr/>
        </p:nvPicPr>
        <p:blipFill rotWithShape="1">
          <a:blip r:embed="rId4"/>
          <a:srcRect l="10947" r="-1" b="-1"/>
          <a:stretch/>
        </p:blipFill>
        <p:spPr>
          <a:xfrm>
            <a:off x="776634" y="786112"/>
            <a:ext cx="3310128" cy="4956048"/>
          </a:xfrm>
          <a:custGeom>
            <a:avLst/>
            <a:gdLst>
              <a:gd name="connsiteX0" fmla="*/ 527976 w 3310128"/>
              <a:gd name="connsiteY0" fmla="*/ 0 h 4956048"/>
              <a:gd name="connsiteX1" fmla="*/ 3310128 w 3310128"/>
              <a:gd name="connsiteY1" fmla="*/ 0 h 4956048"/>
              <a:gd name="connsiteX2" fmla="*/ 3310128 w 3310128"/>
              <a:gd name="connsiteY2" fmla="*/ 4956048 h 4956048"/>
              <a:gd name="connsiteX3" fmla="*/ 0 w 3310128"/>
              <a:gd name="connsiteY3" fmla="*/ 4956048 h 4956048"/>
              <a:gd name="connsiteX4" fmla="*/ 0 w 3310128"/>
              <a:gd name="connsiteY4" fmla="*/ 52652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0128" h="4956048">
                <a:moveTo>
                  <a:pt x="527976" y="0"/>
                </a:moveTo>
                <a:lnTo>
                  <a:pt x="3310128" y="0"/>
                </a:lnTo>
                <a:lnTo>
                  <a:pt x="3310128" y="4956048"/>
                </a:lnTo>
                <a:lnTo>
                  <a:pt x="0" y="4956048"/>
                </a:lnTo>
                <a:lnTo>
                  <a:pt x="0" y="52652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64898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nip Diagonal Corner 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2" name="Straight Connector 41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magine 4" descr="Immagine che contiene tavolo, sedia, pavimento, rosso&#10;&#10;Descrizione generata con affidabilità molto elevata">
            <a:extLst>
              <a:ext uri="{FF2B5EF4-FFF2-40B4-BE49-F238E27FC236}">
                <a16:creationId xmlns:a16="http://schemas.microsoft.com/office/drawing/2014/main" xmlns="" id="{3568C121-3D4B-426F-A7A6-50BA7136A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37" r="1" b="26547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2BA63F-1842-4F95-92EF-E65EA18D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DOPO</a:t>
            </a:r>
          </a:p>
        </p:txBody>
      </p:sp>
    </p:spTree>
    <p:extLst>
      <p:ext uri="{BB962C8B-B14F-4D97-AF65-F5344CB8AC3E}">
        <p14:creationId xmlns:p14="http://schemas.microsoft.com/office/powerpoint/2010/main" xmlns="" val="55706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0424DDD-8259-46EA-9C04-1CB15073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86" y="1296135"/>
            <a:ext cx="8534400" cy="3615267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SCAVI</a:t>
            </a:r>
          </a:p>
        </p:txBody>
      </p:sp>
    </p:spTree>
    <p:extLst>
      <p:ext uri="{BB962C8B-B14F-4D97-AF65-F5344CB8AC3E}">
        <p14:creationId xmlns:p14="http://schemas.microsoft.com/office/powerpoint/2010/main" xmlns="" val="83877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EE1573-F7BA-4616-B3C4-28A730D0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/>
          <a:lstStyle/>
          <a:p>
            <a:endParaRPr lang="it-IT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xmlns="" id="{7E6DBAF2-C69C-4124-A920-39EDBC53E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82339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nip Diagonal Corner 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7" name="Straight Connector 3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Segnaposto contenuto 14" descr="Immagine che contiene interni, edificio&#10;&#10;Descrizione generata con affidabilità elevata">
            <a:extLst>
              <a:ext uri="{FF2B5EF4-FFF2-40B4-BE49-F238E27FC236}">
                <a16:creationId xmlns:a16="http://schemas.microsoft.com/office/drawing/2014/main" xmlns="" id="{8A0EDFAD-B46A-4F1A-B2A6-D6A5A53E2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89" r="-1" b="-1"/>
          <a:stretch/>
        </p:blipFill>
        <p:spPr>
          <a:xfrm>
            <a:off x="79907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78D1622-854A-4172-8E8E-935F33E0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PISCINA</a:t>
            </a:r>
          </a:p>
        </p:txBody>
      </p:sp>
    </p:spTree>
    <p:extLst>
      <p:ext uri="{BB962C8B-B14F-4D97-AF65-F5344CB8AC3E}">
        <p14:creationId xmlns:p14="http://schemas.microsoft.com/office/powerpoint/2010/main" xmlns="" val="1999068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5F1DF4B-D8FD-4E57-943F-A8DB5090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0E26A2E-4471-44C5-8AE8-B56114EAA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COLLEGAMENTI</a:t>
            </a:r>
          </a:p>
        </p:txBody>
      </p:sp>
    </p:spTree>
    <p:extLst>
      <p:ext uri="{BB962C8B-B14F-4D97-AF65-F5344CB8AC3E}">
        <p14:creationId xmlns:p14="http://schemas.microsoft.com/office/powerpoint/2010/main" xmlns="" val="32454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interni, tavolo, torta&#10;&#10;Descrizione generata con affidabilità molto elevata">
            <a:extLst>
              <a:ext uri="{FF2B5EF4-FFF2-40B4-BE49-F238E27FC236}">
                <a16:creationId xmlns:a16="http://schemas.microsoft.com/office/drawing/2014/main" xmlns="" id="{B61C61B9-8B97-4046-A409-A2078BDE3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993"/>
            <a:ext cx="5162844" cy="3872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magine 6" descr="Immagine che contiene tavolo, interni&#10;&#10;Descrizione generata con affidabilità molto elevata">
            <a:extLst>
              <a:ext uri="{FF2B5EF4-FFF2-40B4-BE49-F238E27FC236}">
                <a16:creationId xmlns:a16="http://schemas.microsoft.com/office/drawing/2014/main" xmlns="" id="{160B70FA-F3FE-42F6-B205-98EE8555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44" y="1586133"/>
            <a:ext cx="7029156" cy="5271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71057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7000">
              <a:schemeClr val="bg2">
                <a:tint val="97000"/>
                <a:hueMod val="92000"/>
                <a:satMod val="169000"/>
                <a:lumMod val="164000"/>
              </a:schemeClr>
            </a:gs>
            <a:gs pos="75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58563CC9-FA85-431F-9313-10AB43A6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403" y="950844"/>
            <a:ext cx="8534400" cy="3615267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tx1"/>
                </a:solidFill>
              </a:rPr>
              <a:t>DA DOVE SIAMO PARTITI</a:t>
            </a:r>
          </a:p>
        </p:txBody>
      </p:sp>
    </p:spTree>
    <p:extLst>
      <p:ext uri="{BB962C8B-B14F-4D97-AF65-F5344CB8AC3E}">
        <p14:creationId xmlns:p14="http://schemas.microsoft.com/office/powerpoint/2010/main" xmlns="" val="3339188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avolo, sedendo&#10;&#10;Descrizione generata con affidabilità elevata">
            <a:extLst>
              <a:ext uri="{FF2B5EF4-FFF2-40B4-BE49-F238E27FC236}">
                <a16:creationId xmlns:a16="http://schemas.microsoft.com/office/drawing/2014/main" xmlns="" id="{7CF33C17-EDCF-4188-8974-08B18FFF7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795"/>
          <a:stretch/>
        </p:blipFill>
        <p:spPr>
          <a:xfrm>
            <a:off x="20" y="10"/>
            <a:ext cx="4811131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4" name="Group 2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ttore 2 6">
            <a:extLst>
              <a:ext uri="{FF2B5EF4-FFF2-40B4-BE49-F238E27FC236}">
                <a16:creationId xmlns:a16="http://schemas.microsoft.com/office/drawing/2014/main" xmlns="" id="{9AC9876E-8079-424C-A4E2-C418AC8B4A5C}"/>
              </a:ext>
            </a:extLst>
          </p:cNvPr>
          <p:cNvCxnSpPr/>
          <p:nvPr/>
        </p:nvCxnSpPr>
        <p:spPr>
          <a:xfrm flipH="1" flipV="1">
            <a:off x="4515728" y="5181599"/>
            <a:ext cx="2088000" cy="756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5184C1BE-8B0D-4C11-8D2B-FF53D7D2D3FF}"/>
              </a:ext>
            </a:extLst>
          </p:cNvPr>
          <p:cNvSpPr txBox="1"/>
          <p:nvPr/>
        </p:nvSpPr>
        <p:spPr>
          <a:xfrm>
            <a:off x="6603728" y="5738191"/>
            <a:ext cx="16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BATTERIA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0CDB0E29-0E2D-47F8-B391-650FCC1721D9}"/>
              </a:ext>
            </a:extLst>
          </p:cNvPr>
          <p:cNvCxnSpPr/>
          <p:nvPr/>
        </p:nvCxnSpPr>
        <p:spPr>
          <a:xfrm flipH="1">
            <a:off x="2955235" y="1683026"/>
            <a:ext cx="3648493" cy="144805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8BB752DD-AA33-4E30-81D6-53F420462A92}"/>
              </a:ext>
            </a:extLst>
          </p:cNvPr>
          <p:cNvSpPr txBox="1"/>
          <p:nvPr/>
        </p:nvSpPr>
        <p:spPr>
          <a:xfrm>
            <a:off x="6745357" y="1417983"/>
            <a:ext cx="1328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ARDUINO</a:t>
            </a: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xmlns="" id="{53D9A89B-7D50-4C64-9E81-30B21F27E462}"/>
              </a:ext>
            </a:extLst>
          </p:cNvPr>
          <p:cNvSpPr/>
          <p:nvPr/>
        </p:nvSpPr>
        <p:spPr>
          <a:xfrm>
            <a:off x="1869912" y="2637551"/>
            <a:ext cx="1085323" cy="1045450"/>
          </a:xfrm>
          <a:prstGeom prst="ellipse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104858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nip Diagonal Corner 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erba, persona, tavolo, donna&#10;&#10;Descrizione generata con affidabilità molto elevata">
            <a:extLst>
              <a:ext uri="{FF2B5EF4-FFF2-40B4-BE49-F238E27FC236}">
                <a16:creationId xmlns:a16="http://schemas.microsoft.com/office/drawing/2014/main" xmlns="" id="{C9CF9D56-1A7C-4C3C-BF11-67079817A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9" r="2" b="28086"/>
          <a:stretch/>
        </p:blipFill>
        <p:spPr>
          <a:xfrm>
            <a:off x="6568222" y="854087"/>
            <a:ext cx="3557016" cy="3280831"/>
          </a:xfrm>
          <a:custGeom>
            <a:avLst/>
            <a:gdLst>
              <a:gd name="connsiteX0" fmla="*/ 0 w 3557016"/>
              <a:gd name="connsiteY0" fmla="*/ 0 h 3280831"/>
              <a:gd name="connsiteX1" fmla="*/ 3557016 w 3557016"/>
              <a:gd name="connsiteY1" fmla="*/ 0 h 3280831"/>
              <a:gd name="connsiteX2" fmla="*/ 3557016 w 3557016"/>
              <a:gd name="connsiteY2" fmla="*/ 2876895 h 3280831"/>
              <a:gd name="connsiteX3" fmla="*/ 3153080 w 3557016"/>
              <a:gd name="connsiteY3" fmla="*/ 3280831 h 3280831"/>
              <a:gd name="connsiteX4" fmla="*/ 0 w 3557016"/>
              <a:gd name="connsiteY4" fmla="*/ 328083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7016" h="3280831">
                <a:moveTo>
                  <a:pt x="0" y="0"/>
                </a:moveTo>
                <a:lnTo>
                  <a:pt x="3557016" y="0"/>
                </a:lnTo>
                <a:lnTo>
                  <a:pt x="3557016" y="2876895"/>
                </a:lnTo>
                <a:lnTo>
                  <a:pt x="3153080" y="3280831"/>
                </a:lnTo>
                <a:lnTo>
                  <a:pt x="0" y="3280831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tavolo, interni, torta, sedia&#10;&#10;Descrizione generata con affidabilità molto elevata">
            <a:extLst>
              <a:ext uri="{FF2B5EF4-FFF2-40B4-BE49-F238E27FC236}">
                <a16:creationId xmlns:a16="http://schemas.microsoft.com/office/drawing/2014/main" xmlns="" id="{519383DD-293F-4CAC-98C8-4268E4B31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121" r="1" b="49806"/>
          <a:stretch/>
        </p:blipFill>
        <p:spPr>
          <a:xfrm>
            <a:off x="834935" y="854087"/>
            <a:ext cx="5582963" cy="3280831"/>
          </a:xfrm>
          <a:custGeom>
            <a:avLst/>
            <a:gdLst>
              <a:gd name="connsiteX0" fmla="*/ 402071 w 5582963"/>
              <a:gd name="connsiteY0" fmla="*/ 0 h 3280831"/>
              <a:gd name="connsiteX1" fmla="*/ 5582963 w 5582963"/>
              <a:gd name="connsiteY1" fmla="*/ 0 h 3280831"/>
              <a:gd name="connsiteX2" fmla="*/ 5582963 w 5582963"/>
              <a:gd name="connsiteY2" fmla="*/ 3280831 h 3280831"/>
              <a:gd name="connsiteX3" fmla="*/ 0 w 5582963"/>
              <a:gd name="connsiteY3" fmla="*/ 3280831 h 3280831"/>
              <a:gd name="connsiteX4" fmla="*/ 0 w 5582963"/>
              <a:gd name="connsiteY4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EA6388-80F5-405A-84E2-6BEC570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CANCELLI AUTOMATICI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9193BEEE-35C7-4306-ACF5-9120C5368ADB}"/>
              </a:ext>
            </a:extLst>
          </p:cNvPr>
          <p:cNvSpPr/>
          <p:nvPr/>
        </p:nvSpPr>
        <p:spPr>
          <a:xfrm>
            <a:off x="4358079" y="3551583"/>
            <a:ext cx="558478" cy="48167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xmlns="" id="{EDDC43E7-FA09-42D8-A3B5-6B285BE33DF6}"/>
              </a:ext>
            </a:extLst>
          </p:cNvPr>
          <p:cNvSpPr/>
          <p:nvPr/>
        </p:nvSpPr>
        <p:spPr>
          <a:xfrm>
            <a:off x="3527242" y="1764389"/>
            <a:ext cx="281354" cy="298156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989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71C7CA7-BB16-4EF8-AEA2-326505C39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092" y="1362395"/>
            <a:ext cx="8534400" cy="3615267"/>
          </a:xfrm>
        </p:spPr>
        <p:txBody>
          <a:bodyPr>
            <a:normAutofit/>
          </a:bodyPr>
          <a:lstStyle/>
          <a:p>
            <a:r>
              <a:rPr lang="it-IT" sz="8000" dirty="0">
                <a:solidFill>
                  <a:schemeClr val="tx1"/>
                </a:solidFill>
              </a:rPr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xmlns="" val="369473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nip Diagonal Corner 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interni, persona, pavimento, tavolo&#10;&#10;Descrizione generata con affidabilità molto elevata">
            <a:extLst>
              <a:ext uri="{FF2B5EF4-FFF2-40B4-BE49-F238E27FC236}">
                <a16:creationId xmlns:a16="http://schemas.microsoft.com/office/drawing/2014/main" xmlns="" id="{B0F70F25-EBC7-4B43-B1A9-1AF2674F5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64" r="2" b="7572"/>
          <a:stretch/>
        </p:blipFill>
        <p:spPr>
          <a:xfrm>
            <a:off x="792480" y="786117"/>
            <a:ext cx="10607040" cy="4956048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88245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egnaposto contenuto 67">
            <a:extLst>
              <a:ext uri="{FF2B5EF4-FFF2-40B4-BE49-F238E27FC236}">
                <a16:creationId xmlns:a16="http://schemas.microsoft.com/office/drawing/2014/main" xmlns="" id="{D36C9D25-FE2F-4A00-8436-C45D3D4AF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2143" y="13807"/>
            <a:ext cx="3849858" cy="6844193"/>
          </a:xfr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xmlns="" id="{2422380A-E817-4994-AC7B-7797F7AA8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73" name="CasellaDiTesto 72">
            <a:extLst>
              <a:ext uri="{FF2B5EF4-FFF2-40B4-BE49-F238E27FC236}">
                <a16:creationId xmlns:a16="http://schemas.microsoft.com/office/drawing/2014/main" xmlns="" id="{4539DB3C-E3C3-4340-994A-FBB6ADDE6B57}"/>
              </a:ext>
            </a:extLst>
          </p:cNvPr>
          <p:cNvSpPr txBox="1"/>
          <p:nvPr/>
        </p:nvSpPr>
        <p:spPr>
          <a:xfrm>
            <a:off x="4700150" y="604910"/>
            <a:ext cx="4626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PROGETTARE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xmlns="" id="{EBF38C05-67FD-41BA-95C3-47B78101FD5C}"/>
              </a:ext>
            </a:extLst>
          </p:cNvPr>
          <p:cNvSpPr txBox="1"/>
          <p:nvPr/>
        </p:nvSpPr>
        <p:spPr>
          <a:xfrm>
            <a:off x="5936566" y="2588456"/>
            <a:ext cx="68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E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xmlns="" id="{336142B4-852C-4E44-BF45-AA5ED9E7C39D}"/>
              </a:ext>
            </a:extLst>
          </p:cNvPr>
          <p:cNvSpPr txBox="1"/>
          <p:nvPr/>
        </p:nvSpPr>
        <p:spPr>
          <a:xfrm>
            <a:off x="6963508" y="2080625"/>
            <a:ext cx="182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FARE</a:t>
            </a:r>
          </a:p>
        </p:txBody>
      </p:sp>
    </p:spTree>
    <p:extLst>
      <p:ext uri="{BB962C8B-B14F-4D97-AF65-F5344CB8AC3E}">
        <p14:creationId xmlns:p14="http://schemas.microsoft.com/office/powerpoint/2010/main" xmlns="" val="3219424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43417E9-A86D-4E1B-9AC7-593A56907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A8F58B8-A5E0-4F00-A631-558AA933B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>
                <a:solidFill>
                  <a:schemeClr val="tx1"/>
                </a:solidFill>
              </a:rPr>
              <a:t>                  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18646E1-07C9-4960-AB1E-29780431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76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2EDD61A2-A7CC-4899-95C1-2E10D9DA3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solidFill>
                  <a:schemeClr val="tx1"/>
                </a:solidFill>
              </a:rPr>
              <a:t>BASAMENTI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0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nip Diagonal Corner 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interni, pavimento, parete&#10;&#10;Descrizione generata con affidabilità molto elevata">
            <a:extLst>
              <a:ext uri="{FF2B5EF4-FFF2-40B4-BE49-F238E27FC236}">
                <a16:creationId xmlns:a16="http://schemas.microsoft.com/office/drawing/2014/main" xmlns="" id="{9CB34EB9-B931-41B1-B702-C04CFE055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229" y="1588482"/>
            <a:ext cx="10935543" cy="3304125"/>
          </a:xfrm>
          <a:custGeom>
            <a:avLst/>
            <a:gdLst>
              <a:gd name="connsiteX0" fmla="*/ 497480 w 10607040"/>
              <a:gd name="connsiteY0" fmla="*/ 0 h 4956048"/>
              <a:gd name="connsiteX1" fmla="*/ 10607040 w 10607040"/>
              <a:gd name="connsiteY1" fmla="*/ 0 h 4956048"/>
              <a:gd name="connsiteX2" fmla="*/ 10607040 w 10607040"/>
              <a:gd name="connsiteY2" fmla="*/ 4485407 h 4956048"/>
              <a:gd name="connsiteX3" fmla="*/ 10131692 w 10607040"/>
              <a:gd name="connsiteY3" fmla="*/ 4956048 h 4956048"/>
              <a:gd name="connsiteX4" fmla="*/ 0 w 10607040"/>
              <a:gd name="connsiteY4" fmla="*/ 4956048 h 4956048"/>
              <a:gd name="connsiteX5" fmla="*/ 0 w 10607040"/>
              <a:gd name="connsiteY5" fmla="*/ 492554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59798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44" name="Group 4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5" name="Straight Connector 44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7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avimento&#10;&#10;Descrizione generata con affidabilità molto elevata">
            <a:extLst>
              <a:ext uri="{FF2B5EF4-FFF2-40B4-BE49-F238E27FC236}">
                <a16:creationId xmlns:a16="http://schemas.microsoft.com/office/drawing/2014/main" xmlns="" id="{3AAEA47F-C62D-4702-A51F-5CAFC792B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55" r="1" b="1822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53" name="Rectangle 5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777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B8CEEE6-35E6-4525-94FA-0F13E6A18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07" y="1003852"/>
            <a:ext cx="9500797" cy="3615267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BASAMENTO HOTEL</a:t>
            </a:r>
          </a:p>
        </p:txBody>
      </p:sp>
    </p:spTree>
    <p:extLst>
      <p:ext uri="{BB962C8B-B14F-4D97-AF65-F5344CB8AC3E}">
        <p14:creationId xmlns:p14="http://schemas.microsoft.com/office/powerpoint/2010/main" xmlns="" val="3326381775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245</TotalTime>
  <Words>26</Words>
  <Application>Microsoft Office PowerPoint</Application>
  <PresentationFormat>Personalizzato</PresentationFormat>
  <Paragraphs>18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Sezione</vt:lpstr>
      <vt:lpstr>Hotel faraday  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DOPO</vt:lpstr>
      <vt:lpstr>Diapositiva 15</vt:lpstr>
      <vt:lpstr>Diapositiva 16</vt:lpstr>
      <vt:lpstr>PISCINA</vt:lpstr>
      <vt:lpstr>Diapositiva 18</vt:lpstr>
      <vt:lpstr>Diapositiva 19</vt:lpstr>
      <vt:lpstr>Diapositiva 20</vt:lpstr>
      <vt:lpstr>CANCELLI AUTOMATICI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faraday</dc:title>
  <dc:creator>Giacomo Ruggiero</dc:creator>
  <cp:lastModifiedBy>3Aee-7_2</cp:lastModifiedBy>
  <cp:revision>21</cp:revision>
  <dcterms:created xsi:type="dcterms:W3CDTF">2017-06-05T18:55:17Z</dcterms:created>
  <dcterms:modified xsi:type="dcterms:W3CDTF">2017-06-07T08:32:02Z</dcterms:modified>
</cp:coreProperties>
</file>